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5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" y="11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5221240" y="2108200"/>
            <a:ext cx="1809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046CE-D7B6-4EF9-9E67-175A4B7C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B63D7-3F0E-4EB9-AA90-0C100E494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0EEBC4-CB6F-45C7-9A19-1788CE0A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09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134A2-7C30-42D2-86E8-6ADC980E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-level-Otsu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82BA0E-EBC9-4E21-8F38-127B6D352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A7F84C-3571-4FA0-9663-9C1E9006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5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7636" y="2659248"/>
            <a:ext cx="5017687" cy="359600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405530" y="2928396"/>
            <a:ext cx="0" cy="28424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107B3B-7706-44AD-8DF6-9B5105708F23}"/>
              </a:ext>
            </a:extLst>
          </p:cNvPr>
          <p:cNvSpPr txBox="1"/>
          <p:nvPr/>
        </p:nvSpPr>
        <p:spPr>
          <a:xfrm>
            <a:off x="1097280" y="2116957"/>
            <a:ext cx="691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Office PowerPoint</Application>
  <PresentationFormat>Breitbild</PresentationFormat>
  <Paragraphs>249</Paragraphs>
  <Slides>33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Criterion measure </vt:lpstr>
      <vt:lpstr>Histogram stretching</vt:lpstr>
      <vt:lpstr>Two-level-Otsu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20</cp:revision>
  <dcterms:created xsi:type="dcterms:W3CDTF">2022-05-14T09:56:11Z</dcterms:created>
  <dcterms:modified xsi:type="dcterms:W3CDTF">2022-05-16T12:26:54Z</dcterms:modified>
</cp:coreProperties>
</file>